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4848"/>
    <a:srgbClr val="3E25F7"/>
    <a:srgbClr val="081DB8"/>
    <a:srgbClr val="FD17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1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86F24-67E5-4859-AD0D-995A447C954F}" type="datetimeFigureOut">
              <a:rPr lang="en-US" smtClean="0"/>
              <a:pPr/>
              <a:t>9/18/2013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2F2E5-7C78-4AFF-BCD4-F422F62C85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86F24-67E5-4859-AD0D-995A447C954F}" type="datetimeFigureOut">
              <a:rPr lang="en-US" smtClean="0"/>
              <a:pPr/>
              <a:t>9/18/2013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2F2E5-7C78-4AFF-BCD4-F422F62C85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86F24-67E5-4859-AD0D-995A447C954F}" type="datetimeFigureOut">
              <a:rPr lang="en-US" smtClean="0"/>
              <a:pPr/>
              <a:t>9/18/2013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2F2E5-7C78-4AFF-BCD4-F422F62C85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86F24-67E5-4859-AD0D-995A447C954F}" type="datetimeFigureOut">
              <a:rPr lang="en-US" smtClean="0"/>
              <a:pPr/>
              <a:t>9/18/2013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2F2E5-7C78-4AFF-BCD4-F422F62C85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86F24-67E5-4859-AD0D-995A447C954F}" type="datetimeFigureOut">
              <a:rPr lang="en-US" smtClean="0"/>
              <a:pPr/>
              <a:t>9/18/2013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2F2E5-7C78-4AFF-BCD4-F422F62C85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86F24-67E5-4859-AD0D-995A447C954F}" type="datetimeFigureOut">
              <a:rPr lang="en-US" smtClean="0"/>
              <a:pPr/>
              <a:t>9/18/2013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2F2E5-7C78-4AFF-BCD4-F422F62C85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86F24-67E5-4859-AD0D-995A447C954F}" type="datetimeFigureOut">
              <a:rPr lang="en-US" smtClean="0"/>
              <a:pPr/>
              <a:t>9/18/2013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2F2E5-7C78-4AFF-BCD4-F422F62C85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86F24-67E5-4859-AD0D-995A447C954F}" type="datetimeFigureOut">
              <a:rPr lang="en-US" smtClean="0"/>
              <a:pPr/>
              <a:t>9/18/2013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2F2E5-7C78-4AFF-BCD4-F422F62C85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86F24-67E5-4859-AD0D-995A447C954F}" type="datetimeFigureOut">
              <a:rPr lang="en-US" smtClean="0"/>
              <a:pPr/>
              <a:t>9/18/2013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2F2E5-7C78-4AFF-BCD4-F422F62C85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86F24-67E5-4859-AD0D-995A447C954F}" type="datetimeFigureOut">
              <a:rPr lang="en-US" smtClean="0"/>
              <a:pPr/>
              <a:t>9/18/2013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2F2E5-7C78-4AFF-BCD4-F422F62C85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86F24-67E5-4859-AD0D-995A447C954F}" type="datetimeFigureOut">
              <a:rPr lang="en-US" smtClean="0"/>
              <a:pPr/>
              <a:t>9/18/2013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2F2E5-7C78-4AFF-BCD4-F422F62C85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986F24-67E5-4859-AD0D-995A447C954F}" type="datetimeFigureOut">
              <a:rPr lang="en-US" smtClean="0"/>
              <a:pPr/>
              <a:t>9/18/2013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02F2E5-7C78-4AFF-BCD4-F422F62C851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ainlandfrench.wikispaces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32004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81DB8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943600" y="0"/>
            <a:ext cx="3200400" cy="6858000"/>
          </a:xfrm>
          <a:prstGeom prst="rect">
            <a:avLst/>
          </a:prstGeom>
          <a:solidFill>
            <a:srgbClr val="FE48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28600" y="63579"/>
            <a:ext cx="8610600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 err="1" smtClean="0">
                <a:latin typeface="Kristen ITC" pitchFamily="66" charset="0"/>
              </a:rPr>
              <a:t>Bienvenue</a:t>
            </a:r>
            <a:r>
              <a:rPr lang="en-US" sz="3200" b="1" u="sng" dirty="0" smtClean="0">
                <a:latin typeface="Kristen ITC" pitchFamily="66" charset="0"/>
              </a:rPr>
              <a:t> </a:t>
            </a:r>
            <a:r>
              <a:rPr lang="en-US" sz="3200" b="1" u="sng" dirty="0" smtClean="0">
                <a:latin typeface="Kristen ITC" pitchFamily="66" charset="0"/>
              </a:rPr>
              <a:t>en </a:t>
            </a:r>
            <a:r>
              <a:rPr lang="en-US" sz="3200" b="1" u="sng" smtClean="0">
                <a:latin typeface="Kristen ITC" pitchFamily="66" charset="0"/>
              </a:rPr>
              <a:t>cours </a:t>
            </a:r>
            <a:r>
              <a:rPr lang="en-US" sz="3200" b="1" u="sng" dirty="0" smtClean="0">
                <a:latin typeface="Kristen ITC" pitchFamily="66" charset="0"/>
              </a:rPr>
              <a:t>de </a:t>
            </a:r>
            <a:r>
              <a:rPr lang="en-US" sz="3200" b="1" u="sng" dirty="0" err="1" smtClean="0">
                <a:latin typeface="Kristen ITC" pitchFamily="66" charset="0"/>
              </a:rPr>
              <a:t>français</a:t>
            </a:r>
            <a:r>
              <a:rPr lang="en-US" sz="3200" b="1" dirty="0" smtClean="0">
                <a:latin typeface="Kristen ITC" pitchFamily="66" charset="0"/>
              </a:rPr>
              <a:t> !</a:t>
            </a:r>
          </a:p>
          <a:p>
            <a:endParaRPr lang="en-US" dirty="0">
              <a:latin typeface="Kristen ITC" pitchFamily="66" charset="0"/>
            </a:endParaRPr>
          </a:p>
          <a:p>
            <a:pPr algn="ctr"/>
            <a:r>
              <a:rPr lang="en-US" sz="2800" dirty="0" smtClean="0">
                <a:latin typeface="Kristen ITC" pitchFamily="66" charset="0"/>
              </a:rPr>
              <a:t>Madame Berndt</a:t>
            </a:r>
            <a:endParaRPr lang="en-US" sz="2800" dirty="0">
              <a:latin typeface="Kristen ITC" pitchFamily="66" charset="0"/>
            </a:endParaRPr>
          </a:p>
          <a:p>
            <a:pPr algn="ctr"/>
            <a:r>
              <a:rPr lang="en-US" sz="2800" dirty="0" smtClean="0">
                <a:latin typeface="Kristen ITC" pitchFamily="66" charset="0"/>
              </a:rPr>
              <a:t>French</a:t>
            </a:r>
          </a:p>
          <a:p>
            <a:endParaRPr lang="en-US" sz="2000" dirty="0">
              <a:latin typeface="Kristen ITC" pitchFamily="66" charset="0"/>
            </a:endParaRPr>
          </a:p>
          <a:p>
            <a:r>
              <a:rPr lang="en-US" sz="2000" b="1" dirty="0" smtClean="0">
                <a:latin typeface="Kristen ITC" pitchFamily="66" charset="0"/>
              </a:rPr>
              <a:t>Extra help / quiz and test make ups : </a:t>
            </a:r>
            <a:r>
              <a:rPr lang="en-US" sz="2000" dirty="0" smtClean="0">
                <a:latin typeface="Kristen ITC" pitchFamily="66" charset="0"/>
              </a:rPr>
              <a:t>During unit lunch or by appointment</a:t>
            </a:r>
          </a:p>
          <a:p>
            <a:endParaRPr lang="en-US" sz="2000" dirty="0" smtClean="0">
              <a:latin typeface="Kristen ITC" pitchFamily="66" charset="0"/>
            </a:endParaRPr>
          </a:p>
          <a:p>
            <a:r>
              <a:rPr lang="en-US" sz="2000" b="1" dirty="0" smtClean="0">
                <a:latin typeface="Kristen ITC" pitchFamily="66" charset="0"/>
              </a:rPr>
              <a:t>Contact:</a:t>
            </a:r>
            <a:r>
              <a:rPr lang="en-US" sz="2000" dirty="0" smtClean="0">
                <a:latin typeface="Kristen ITC" pitchFamily="66" charset="0"/>
              </a:rPr>
              <a:t> dberndt@mainlandregional.net</a:t>
            </a:r>
          </a:p>
          <a:p>
            <a:endParaRPr lang="en-US" sz="2000" dirty="0" smtClean="0">
              <a:latin typeface="Kristen ITC" pitchFamily="66" charset="0"/>
            </a:endParaRPr>
          </a:p>
          <a:p>
            <a:r>
              <a:rPr lang="en-US" sz="2000" b="1" dirty="0" smtClean="0">
                <a:latin typeface="Kristen ITC" pitchFamily="66" charset="0"/>
              </a:rPr>
              <a:t>Supervisor: </a:t>
            </a:r>
            <a:r>
              <a:rPr lang="en-US" sz="2000" dirty="0" smtClean="0">
                <a:latin typeface="Kristen ITC" pitchFamily="66" charset="0"/>
              </a:rPr>
              <a:t>Kristen Lavery</a:t>
            </a:r>
          </a:p>
          <a:p>
            <a:r>
              <a:rPr lang="en-US" sz="2000" dirty="0" smtClean="0">
                <a:latin typeface="Kristen ITC" pitchFamily="66" charset="0"/>
              </a:rPr>
              <a:t/>
            </a:r>
            <a:br>
              <a:rPr lang="en-US" sz="2000" dirty="0" smtClean="0">
                <a:latin typeface="Kristen ITC" pitchFamily="66" charset="0"/>
              </a:rPr>
            </a:br>
            <a:r>
              <a:rPr lang="en-US" sz="2000" b="1" dirty="0" smtClean="0">
                <a:latin typeface="Kristen ITC" pitchFamily="66" charset="0"/>
              </a:rPr>
              <a:t>Schedule:</a:t>
            </a:r>
            <a:r>
              <a:rPr lang="en-US" sz="2000" dirty="0" smtClean="0">
                <a:latin typeface="Kristen ITC" pitchFamily="66" charset="0"/>
              </a:rPr>
              <a:t/>
            </a:r>
            <a:br>
              <a:rPr lang="en-US" sz="2000" dirty="0" smtClean="0">
                <a:latin typeface="Kristen ITC" pitchFamily="66" charset="0"/>
              </a:rPr>
            </a:br>
            <a:r>
              <a:rPr lang="en-US" sz="2000" dirty="0" smtClean="0">
                <a:latin typeface="Kristen ITC" pitchFamily="66" charset="0"/>
              </a:rPr>
              <a:t>Mod 2: French 1</a:t>
            </a:r>
          </a:p>
          <a:p>
            <a:r>
              <a:rPr lang="en-US" sz="2000" dirty="0" smtClean="0">
                <a:latin typeface="Kristen ITC" pitchFamily="66" charset="0"/>
              </a:rPr>
              <a:t>Mod 3: French 1</a:t>
            </a:r>
          </a:p>
          <a:p>
            <a:r>
              <a:rPr lang="en-US" sz="2000" dirty="0" smtClean="0">
                <a:latin typeface="Kristen ITC" pitchFamily="66" charset="0"/>
              </a:rPr>
              <a:t>Mod 4: French 3 Honors</a:t>
            </a:r>
          </a:p>
          <a:p>
            <a:r>
              <a:rPr lang="en-US" sz="2000" dirty="0" smtClean="0">
                <a:latin typeface="Kristen ITC" pitchFamily="66" charset="0"/>
              </a:rPr>
              <a:t>Mod 7: French 1</a:t>
            </a:r>
          </a:p>
          <a:p>
            <a:r>
              <a:rPr lang="en-US" sz="2000" dirty="0" smtClean="0">
                <a:latin typeface="Kristen ITC" pitchFamily="66" charset="0"/>
              </a:rPr>
              <a:t>Mod 8: French 3 Honors</a:t>
            </a:r>
            <a:endParaRPr lang="en-US" sz="2000" dirty="0">
              <a:latin typeface="Kristen ITC" pitchFamily="66" charset="0"/>
            </a:endParaRPr>
          </a:p>
        </p:txBody>
      </p:sp>
      <p:sp>
        <p:nvSpPr>
          <p:cNvPr id="2" name="16-Point Star 1"/>
          <p:cNvSpPr/>
          <p:nvPr/>
        </p:nvSpPr>
        <p:spPr>
          <a:xfrm>
            <a:off x="4038600" y="2667000"/>
            <a:ext cx="5105400" cy="4114800"/>
          </a:xfrm>
          <a:prstGeom prst="star16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chemeClr val="tx1"/>
                </a:solidFill>
                <a:latin typeface="Hobo Std" pitchFamily="34" charset="0"/>
              </a:rPr>
              <a:t>Absent students are expected to get missed work from the class </a:t>
            </a:r>
            <a:r>
              <a:rPr lang="en-US" sz="2200" dirty="0" smtClean="0">
                <a:solidFill>
                  <a:schemeClr val="tx1"/>
                </a:solidFill>
                <a:latin typeface="Hobo Std" pitchFamily="34" charset="0"/>
                <a:hlinkClick r:id="rId2"/>
              </a:rPr>
              <a:t>website </a:t>
            </a:r>
            <a:r>
              <a:rPr lang="en-US" sz="2200" dirty="0" smtClean="0">
                <a:solidFill>
                  <a:schemeClr val="tx1"/>
                </a:solidFill>
                <a:latin typeface="Hobo Std" pitchFamily="34" charset="0"/>
              </a:rPr>
              <a:t>before coming back to class!</a:t>
            </a:r>
          </a:p>
          <a:p>
            <a:pPr algn="ctr"/>
            <a:r>
              <a:rPr lang="en-US" sz="2400" dirty="0" smtClean="0">
                <a:solidFill>
                  <a:schemeClr val="tx1"/>
                </a:solidFill>
                <a:latin typeface="Hobo Std" pitchFamily="34" charset="0"/>
              </a:rPr>
              <a:t>Merci beaucoup!</a:t>
            </a:r>
            <a:endParaRPr lang="en-US" sz="2400" dirty="0">
              <a:solidFill>
                <a:schemeClr val="tx1"/>
              </a:solidFill>
              <a:latin typeface="Hobo St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52</Words>
  <Application>Microsoft Office PowerPoint</Application>
  <PresentationFormat>On-screen Show (4:3)</PresentationFormat>
  <Paragraphs>17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Danielle Berndt</cp:lastModifiedBy>
  <cp:revision>10</cp:revision>
  <dcterms:created xsi:type="dcterms:W3CDTF">2010-09-29T14:39:55Z</dcterms:created>
  <dcterms:modified xsi:type="dcterms:W3CDTF">2013-09-18T18:54:46Z</dcterms:modified>
</cp:coreProperties>
</file>